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378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14.04.2023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онкологический заболеваний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949280"/>
            <a:ext cx="6400800" cy="816496"/>
          </a:xfrm>
        </p:spPr>
        <p:txBody>
          <a:bodyPr>
            <a:normAutofit fontScale="92500"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Врач онколог, </a:t>
            </a:r>
            <a:r>
              <a:rPr lang="ru-RU" sz="2000" dirty="0" err="1" smtClean="0">
                <a:solidFill>
                  <a:schemeClr val="tx1"/>
                </a:solidFill>
              </a:rPr>
              <a:t>химиотерапевт</a:t>
            </a:r>
            <a:r>
              <a:rPr lang="ru-RU" sz="2000" dirty="0" smtClean="0">
                <a:solidFill>
                  <a:schemeClr val="tx1"/>
                </a:solidFill>
              </a:rPr>
              <a:t> ДС ЦАОП БУЗ УР « РКОД им. С.Г. </a:t>
            </a:r>
            <a:r>
              <a:rPr lang="ru-RU" sz="2000" dirty="0" err="1" smtClean="0">
                <a:solidFill>
                  <a:schemeClr val="tx1"/>
                </a:solidFill>
              </a:rPr>
              <a:t>Примушко</a:t>
            </a:r>
            <a:r>
              <a:rPr lang="ru-RU" sz="2000" dirty="0" smtClean="0">
                <a:solidFill>
                  <a:schemeClr val="tx1"/>
                </a:solidFill>
              </a:rPr>
              <a:t> МЗ УР» Е.А. </a:t>
            </a:r>
            <a:r>
              <a:rPr lang="ru-RU" sz="2000" dirty="0" err="1" smtClean="0">
                <a:solidFill>
                  <a:schemeClr val="tx1"/>
                </a:solidFill>
              </a:rPr>
              <a:t>Чан-Ман-Го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01" y="620688"/>
            <a:ext cx="8960499" cy="5444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096523" cy="550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355008" cy="504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8" y="548680"/>
            <a:ext cx="9125492" cy="577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64367" cy="546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632350" cy="562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731" y="692696"/>
            <a:ext cx="8898269" cy="5516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631394" cy="5050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10986" cy="539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57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820472" cy="5746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520"/>
            <a:ext cx="9144000" cy="600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6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</a:rPr>
              <a:t>Будьте здоровы</a:t>
            </a:r>
            <a:r>
              <a:rPr lang="ru-RU" sz="6000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ru-RU" sz="6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8229600" cy="445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422788" cy="500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8" y="1124744"/>
            <a:ext cx="9144478" cy="490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1837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582" y="1052736"/>
            <a:ext cx="890841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50619" cy="509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14</TotalTime>
  <Words>31</Words>
  <Application>Microsoft Office PowerPoint</Application>
  <PresentationFormat>Экран (4:3)</PresentationFormat>
  <Paragraphs>5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Открытая</vt:lpstr>
      <vt:lpstr>Профилактика онкологический заболеваний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онкологический заболеваний</dc:title>
  <dc:creator>Лёва</dc:creator>
  <cp:lastModifiedBy>Лёва</cp:lastModifiedBy>
  <cp:revision>24</cp:revision>
  <dcterms:created xsi:type="dcterms:W3CDTF">2023-04-14T04:32:40Z</dcterms:created>
  <dcterms:modified xsi:type="dcterms:W3CDTF">2023-04-14T04:50:16Z</dcterms:modified>
</cp:coreProperties>
</file>